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7E65EB-B136-4496-9E5E-710D953F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F80904-FB78-44D8-93FC-14C189FBA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D51EFE-0D62-48D7-BFEB-30A38A0D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A1213D-E989-4CDE-8559-54491E2F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0E4160-4FDF-4AED-9EDE-BA33D672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DD421-AC83-4E58-954C-B247FCBAE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3FD330-619C-4C82-B709-57599EA19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AD07D5-ACF5-45BE-9AB5-0BA0DD9F0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B4C5C3-A039-4E4B-B850-FEBD64F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0690F4-697A-422F-A879-F103AC6A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75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464DAB4-DA48-4FF8-A354-3CC5A3DC0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EE77476-7312-4604-9CEE-E9323FD1E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DABB15-D838-402A-946D-F57A9C76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83A1BE2-4131-4F86-8B8E-183B228A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68A8EC2-92A2-44D1-8C7C-AC32626B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24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BCFAF9-D108-4441-93B5-A7758389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9CD8D0-5000-4DE5-8373-AC3FF8B3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0AC489-2F41-45A1-9EBB-D17B6DCF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FD787B-A624-4FE0-AEE5-7AB2C9D5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41FC70-5010-4420-8192-FCCB5D4F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802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1A4A7D-8F2F-4847-A9AC-8F30D1CC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BE4D1FE-AF1D-42A1-9313-63AE4452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84992C-9399-4FA7-A5EC-1A123D72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AD73F5-6546-407F-8392-C81682F3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BDE0B6-A60D-4380-BE3E-1E94A2B0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458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AC0702-8410-4912-9203-41EBE6CB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1ACAA2-F722-42B3-A489-90E75F0AD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A49F827-D2C6-4523-85DC-B3184D8F7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C12102F-0817-4E70-A529-D568691B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CF7C49-C471-41F8-901A-825E4EE0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555F33-B143-490F-A530-41D46CA43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01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427A7F-601A-4980-B894-43140391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28A36C9-1443-40FD-BF95-964F3C798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D4EC904-E74F-4D7B-A5D1-0162D9A02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80383EB-83BE-490A-8087-8EBC2E497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46861AD-1179-42F3-A313-BC01C5745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8C6E99F-59E8-4D8B-A0CA-E6F1976A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21EBE76-088B-4989-B5F5-7A48ABFA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3FCD729-831A-4449-A314-9E4B4859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40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2FA35C-8380-42C9-A00C-00E5C49D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E9F525B-7F77-4D4E-B808-3E3EA1BB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6D3B408-6607-4F37-BBE2-AF3F50C4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ED2F7F-6BBA-40BA-AD25-EFA9133B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85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330B60C-C19D-4C80-826F-8BB253F1A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4106204-6840-4C7B-9B43-DF2C09A7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F43A85B-7DFD-490F-94D7-074B7C0F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6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E07BB2-0C26-4020-A5B3-12177F3D5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163A53-9ED1-4560-8819-14240DF7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4564D7-A9B1-423C-A8FC-01D357A73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5EC353F-75C6-4267-A380-E50BF682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DDD834D-14B9-446D-9AC3-671894FF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55CD058-84D1-48C8-92FA-284FF4C4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764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0E54DF-2737-444C-9E42-CB1BDEFA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7D3E3DE-DA27-4340-BF75-039A4814E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64FAEF9-5CE1-4138-8D74-02504168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1A96A06-FEE1-4AF2-9A95-E8A2FF46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635D1A-9B26-4B15-B5D3-D95166B0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1E0E4FF-F5F2-4A7D-8F14-31141C0F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29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062D72B-A479-4CE4-A1B4-971B0473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B77B18-B934-4D12-8F17-CE7FA999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15DB96-D7AC-4125-BAC9-37BA7C6ED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28717C-9104-4209-A844-11BABA55D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C17590-C748-4D1F-BBE4-8B6A94C28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02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1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7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hr-HR" sz="4400" dirty="0">
                <a:solidFill>
                  <a:srgbClr val="FFFFFF"/>
                </a:solidFill>
              </a:rPr>
              <a:t>Prirodna i kulturna baština Gorske Hrvatske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" y="701631"/>
            <a:ext cx="10590997" cy="2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304296"/>
            <a:ext cx="9959524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U kojem nacionalnom parku izvire Kupa, najduža rijeka koja ima izvor i ušće u Hrvatskoj?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3147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Plitvička jezera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4290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Risnjak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54331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Sjeverni Velebit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074" name="Picture 2" descr="Izvor Kupe, jedna je od neriješenih zagonetki krša | 24sata">
            <a:extLst>
              <a:ext uri="{FF2B5EF4-FFF2-40B4-BE49-F238E27FC236}">
                <a16:creationId xmlns:a16="http://schemas.microsoft.com/office/drawing/2014/main" id="{BFFCF1EB-1F10-49D8-9ED8-10FC4C78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806400"/>
            <a:ext cx="6163950" cy="38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U Slunju se nalazi i posebno etnoselo s prirodnim ljepotama pod nazivom Rastoke. Koja od navedenih slika prikazuje Rastoke?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100" name="Picture 4" descr="Visit Lika - Majerovo vrilo, a source of Gacka River">
            <a:hlinkClick r:id="rId3" action="ppaction://hlinksldjump"/>
            <a:extLst>
              <a:ext uri="{FF2B5EF4-FFF2-40B4-BE49-F238E27FC236}">
                <a16:creationId xmlns:a16="http://schemas.microsoft.com/office/drawing/2014/main" id="{360CBBAF-9353-4F9B-93D5-0EAA0103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3720982"/>
            <a:ext cx="3566170" cy="23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kolina Ozlja - Ozalj je najj">
            <a:hlinkClick r:id="rId3" action="ppaction://hlinksldjump"/>
            <a:extLst>
              <a:ext uri="{FF2B5EF4-FFF2-40B4-BE49-F238E27FC236}">
                <a16:creationId xmlns:a16="http://schemas.microsoft.com/office/drawing/2014/main" id="{A93131CC-7E70-4832-8BFC-896EADDD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720982"/>
            <a:ext cx="3166692" cy="23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rip to Rastoke - F.T.">
            <a:hlinkClick r:id="rId6" action="ppaction://hlinksldjump"/>
            <a:extLst>
              <a:ext uri="{FF2B5EF4-FFF2-40B4-BE49-F238E27FC236}">
                <a16:creationId xmlns:a16="http://schemas.microsoft.com/office/drawing/2014/main" id="{1ED608AC-5490-43A1-AD5C-7D188F62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704" y="3720982"/>
            <a:ext cx="3569017" cy="23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Koji je najposjećeniji nacionalni park u Gorskoj Hrvatskoj?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7138128" y="338710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Risnjak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2648099" y="34400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Plitvička jezera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4862467" y="472790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Sjeverni Velebit</a:t>
            </a:r>
          </a:p>
        </p:txBody>
      </p:sp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03" y="1161933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U kojem nacionalnim parku se nalazi endemska vrsta sa slike?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49802" y="51625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Sjeverni Velebit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449802" y="412310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Risnjak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49802" y="306253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Plitvička jezera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26" name="Picture 2" descr="Velebitska degenija (Degenia velebitica)">
            <a:extLst>
              <a:ext uri="{FF2B5EF4-FFF2-40B4-BE49-F238E27FC236}">
                <a16:creationId xmlns:a16="http://schemas.microsoft.com/office/drawing/2014/main" id="{D12C629F-11E2-4CE3-A028-9DC8DCE9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74558"/>
            <a:ext cx="516255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3" y="1714715"/>
            <a:ext cx="7235301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Koji poznati znanstvenik ima memorijalni centar u rodnom selu u Gorskoj Hrvatskoj?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2050" name="Picture 2" descr="Nikola Tesla – Wikipedija">
            <a:hlinkClick r:id="rId3" action="ppaction://hlinksldjump"/>
            <a:extLst>
              <a:ext uri="{FF2B5EF4-FFF2-40B4-BE49-F238E27FC236}">
                <a16:creationId xmlns:a16="http://schemas.microsoft.com/office/drawing/2014/main" id="{BD6FB5D1-01C4-4143-9560-B56A77DE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6" y="2975451"/>
            <a:ext cx="2559050" cy="34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DEO Život jednog od najvećih hrvatskih znanstvenika, preteče Einsteina -  Večernji.hr">
            <a:hlinkClick r:id="rId5" action="ppaction://hlinksldjump"/>
            <a:extLst>
              <a:ext uri="{FF2B5EF4-FFF2-40B4-BE49-F238E27FC236}">
                <a16:creationId xmlns:a16="http://schemas.microsoft.com/office/drawing/2014/main" id="{F75DFFF1-808F-4A32-8B6D-2410FDDD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68" y="2975451"/>
            <a:ext cx="3628131" cy="34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ladimir Prelog - Wikipedia">
            <a:hlinkClick r:id="rId5" action="ppaction://hlinksldjump"/>
            <a:extLst>
              <a:ext uri="{FF2B5EF4-FFF2-40B4-BE49-F238E27FC236}">
                <a16:creationId xmlns:a16="http://schemas.microsoft.com/office/drawing/2014/main" id="{63CC4E41-7EAA-41FB-8AA7-E2EEB69D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093" y="2914070"/>
            <a:ext cx="2575798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125</Words>
  <Application>Microsoft Office PowerPoint</Application>
  <PresentationFormat>Široki zaslon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Prirodna i kulturna baština Gorske Hrvatske</vt:lpstr>
      <vt:lpstr>1. Koji je najposjećeniji nacionalni park u Gorskoj Hrvatskoj?</vt:lpstr>
      <vt:lpstr>PowerPoint prezentacija</vt:lpstr>
      <vt:lpstr>PowerPoint prezentacija</vt:lpstr>
      <vt:lpstr>2. U kojem nacionalnim parku se nalazi endemska vrsta sa slike?</vt:lpstr>
      <vt:lpstr>PowerPoint prezentacija</vt:lpstr>
      <vt:lpstr>PowerPoint prezentacija</vt:lpstr>
      <vt:lpstr>3. Koji poznati znanstvenik ima memorijalni centar u rodnom selu u Gorskoj Hrvatskoj?</vt:lpstr>
      <vt:lpstr>PowerPoint prezentacija</vt:lpstr>
      <vt:lpstr>PowerPoint prezentacija</vt:lpstr>
      <vt:lpstr>4. U kojem nacionalnom parku izvire Kupa, najduža rijeka koja ima izvor i ušće u Hrvatskoj?</vt:lpstr>
      <vt:lpstr>PowerPoint prezentacija</vt:lpstr>
      <vt:lpstr>PowerPoint prezentacija</vt:lpstr>
      <vt:lpstr>5. U Slunju se nalazi i posebno etnoselo s prirodnim ljepotama pod nazivom Rastoke. Koja od navedenih slika prikazuje Rastoke?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Prirodna i kulturna baština Gorske Hrvatske</dc:title>
  <dc:creator>MARKO VLADIĆ</dc:creator>
  <cp:lastModifiedBy>MARKO VLADIĆ</cp:lastModifiedBy>
  <cp:revision>3</cp:revision>
  <dcterms:created xsi:type="dcterms:W3CDTF">2020-10-04T12:51:18Z</dcterms:created>
  <dcterms:modified xsi:type="dcterms:W3CDTF">2020-10-04T13:05:04Z</dcterms:modified>
</cp:coreProperties>
</file>